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64" r:id="rId5"/>
    <p:sldId id="263" r:id="rId6"/>
    <p:sldId id="262" r:id="rId7"/>
    <p:sldId id="261" r:id="rId8"/>
    <p:sldId id="260" r:id="rId9"/>
    <p:sldId id="259" r:id="rId10"/>
    <p:sldId id="258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61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00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16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0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5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4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1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15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95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63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A4601-E3E9-4BA9-8B18-249FBBC1A034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B4CDE-F195-4F04-A9F9-2D8FB3D66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76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579120"/>
            <a:ext cx="409956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7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72" y="1118616"/>
            <a:ext cx="3115056" cy="4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3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1078992"/>
            <a:ext cx="3078480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08" y="1078992"/>
            <a:ext cx="3148584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4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52" y="1046988"/>
            <a:ext cx="3435096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72" y="1098804"/>
            <a:ext cx="3191256" cy="46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5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60" y="1124712"/>
            <a:ext cx="3154680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5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579120"/>
            <a:ext cx="409956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685800"/>
            <a:ext cx="3886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36" y="1072896"/>
            <a:ext cx="3310128" cy="47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96" y="1066800"/>
            <a:ext cx="318820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973836"/>
            <a:ext cx="4099560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973836"/>
            <a:ext cx="4099560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5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685800"/>
            <a:ext cx="3886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70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76656"/>
            <a:ext cx="4419600" cy="55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29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92" y="1069848"/>
            <a:ext cx="3176016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Rakesh</dc:creator>
  <cp:lastModifiedBy>Aadishree Singh (Student Gurgaon)</cp:lastModifiedBy>
  <cp:revision>2</cp:revision>
  <dcterms:created xsi:type="dcterms:W3CDTF">2022-04-01T05:02:35Z</dcterms:created>
  <dcterms:modified xsi:type="dcterms:W3CDTF">2022-04-01T06:14:12Z</dcterms:modified>
</cp:coreProperties>
</file>